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37A65-C074-468B-9B17-5EBBF41EC439}" type="datetimeFigureOut">
              <a:rPr lang="en-US" smtClean="0"/>
              <a:pPr/>
              <a:t>2/2/2011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92514-A269-49BA-829C-0F9F339B5B5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37A65-C074-468B-9B17-5EBBF41EC439}" type="datetimeFigureOut">
              <a:rPr lang="en-US" smtClean="0"/>
              <a:pPr/>
              <a:t>2/2/2011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92514-A269-49BA-829C-0F9F339B5B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37A65-C074-468B-9B17-5EBBF41EC439}" type="datetimeFigureOut">
              <a:rPr lang="en-US" smtClean="0"/>
              <a:pPr/>
              <a:t>2/2/2011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92514-A269-49BA-829C-0F9F339B5B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37A65-C074-468B-9B17-5EBBF41EC439}" type="datetimeFigureOut">
              <a:rPr lang="en-US" smtClean="0"/>
              <a:pPr/>
              <a:t>2/2/2011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92514-A269-49BA-829C-0F9F339B5B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37A65-C074-468B-9B17-5EBBF41EC439}" type="datetimeFigureOut">
              <a:rPr lang="en-US" smtClean="0"/>
              <a:pPr/>
              <a:t>2/2/2011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FB92514-A269-49BA-829C-0F9F339B5B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37A65-C074-468B-9B17-5EBBF41EC439}" type="datetimeFigureOut">
              <a:rPr lang="en-US" smtClean="0"/>
              <a:pPr/>
              <a:t>2/2/2011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92514-A269-49BA-829C-0F9F339B5B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37A65-C074-468B-9B17-5EBBF41EC439}" type="datetimeFigureOut">
              <a:rPr lang="en-US" smtClean="0"/>
              <a:pPr/>
              <a:t>2/2/2011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92514-A269-49BA-829C-0F9F339B5B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37A65-C074-468B-9B17-5EBBF41EC439}" type="datetimeFigureOut">
              <a:rPr lang="en-US" smtClean="0"/>
              <a:pPr/>
              <a:t>2/2/2011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92514-A269-49BA-829C-0F9F339B5B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37A65-C074-468B-9B17-5EBBF41EC439}" type="datetimeFigureOut">
              <a:rPr lang="en-US" smtClean="0"/>
              <a:pPr/>
              <a:t>2/2/2011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92514-A269-49BA-829C-0F9F339B5B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37A65-C074-468B-9B17-5EBBF41EC439}" type="datetimeFigureOut">
              <a:rPr lang="en-US" smtClean="0"/>
              <a:pPr/>
              <a:t>2/2/2011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92514-A269-49BA-829C-0F9F339B5B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37A65-C074-468B-9B17-5EBBF41EC439}" type="datetimeFigureOut">
              <a:rPr lang="en-US" smtClean="0"/>
              <a:pPr/>
              <a:t>2/2/2011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92514-A269-49BA-829C-0F9F339B5B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7F37A65-C074-468B-9B17-5EBBF41EC439}" type="datetimeFigureOut">
              <a:rPr lang="en-US" smtClean="0"/>
              <a:pPr/>
              <a:t>2/2/2011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FB92514-A269-49BA-829C-0F9F339B5B5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457200"/>
            <a:ext cx="8229600" cy="1828800"/>
          </a:xfrm>
        </p:spPr>
        <p:txBody>
          <a:bodyPr>
            <a:normAutofit/>
          </a:bodyPr>
          <a:lstStyle/>
          <a:p>
            <a:r>
              <a:rPr lang="en-US" dirty="0" smtClean="0"/>
              <a:t>The HALIFAX DISASTER </a:t>
            </a:r>
            <a:endParaRPr lang="en-US" dirty="0"/>
          </a:p>
        </p:txBody>
      </p:sp>
      <p:pic>
        <p:nvPicPr>
          <p:cNvPr id="37890" name="Picture 2" descr="http://drvitelli.typepad.com/.a/6a00d834523c1e69e20120a50594d1970b-320w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2362200"/>
            <a:ext cx="2667000" cy="4235196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5410200" y="2895600"/>
            <a:ext cx="3733800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By</a:t>
            </a:r>
            <a:r>
              <a:rPr lang="en-US" sz="5400" b="1" cap="none" spc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: Suzi</a:t>
            </a:r>
            <a:r>
              <a:rPr lang="en-US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 ,</a:t>
            </a:r>
            <a:endParaRPr lang="en-US" sz="5400" b="1" cap="none" spc="0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  <a:p>
            <a:pPr algn="ctr"/>
            <a:r>
              <a:rPr lang="en-US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Mary &amp; Boo</a:t>
            </a:r>
            <a:endParaRPr lang="en-US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Images</a:t>
            </a:r>
            <a:endParaRPr lang="en-US" dirty="0"/>
          </a:p>
        </p:txBody>
      </p:sp>
      <p:pic>
        <p:nvPicPr>
          <p:cNvPr id="6146" name="Picture 2" descr="http://images-mediawiki-sites.thefullwiki.org/07/2/9/0/478049993133799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62600" y="4267200"/>
            <a:ext cx="2971800" cy="2377442"/>
          </a:xfrm>
          <a:prstGeom prst="rect">
            <a:avLst/>
          </a:prstGeom>
          <a:noFill/>
        </p:spPr>
      </p:pic>
      <p:pic>
        <p:nvPicPr>
          <p:cNvPr id="6148" name="Picture 4" descr="http://www.lynximages.com/images3/halifxb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4267200"/>
            <a:ext cx="3623569" cy="2362200"/>
          </a:xfrm>
          <a:prstGeom prst="rect">
            <a:avLst/>
          </a:prstGeom>
          <a:noFill/>
        </p:spPr>
      </p:pic>
      <p:cxnSp>
        <p:nvCxnSpPr>
          <p:cNvPr id="9" name="Straight Connector 8"/>
          <p:cNvCxnSpPr/>
          <p:nvPr/>
        </p:nvCxnSpPr>
        <p:spPr>
          <a:xfrm rot="5400000">
            <a:off x="1905000" y="4191000"/>
            <a:ext cx="533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http://t3.gstatic.com/images?q=tbn:ANd9GcTqgeVJeJCu0iZBri4loVOCDHjdbWIgl3JuE-dNjtsR4SsH-3wQ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2800" y="1752600"/>
            <a:ext cx="2686050" cy="170497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143000" y="3886200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Before the explosion.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276600" y="13716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During the explosion.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562600" y="38862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After the explosion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33400" y="1828800"/>
            <a:ext cx="82296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latin typeface="Arial" pitchFamily="34" charset="0"/>
                <a:ea typeface="Times New Roman" pitchFamily="18" charset="0"/>
              </a:rPr>
              <a:t>•</a:t>
            </a:r>
            <a:r>
              <a:rPr lang="en-GB" dirty="0" smtClean="0">
                <a:latin typeface="Arial" pitchFamily="34" charset="0"/>
                <a:ea typeface="Times New Roman" pitchFamily="18" charset="0"/>
              </a:rPr>
              <a:t>http://Blogspot.com</a:t>
            </a:r>
            <a:endParaRPr lang="en-US" sz="1600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latin typeface="Arial" pitchFamily="34" charset="0"/>
                <a:ea typeface="Times New Roman" pitchFamily="18" charset="0"/>
              </a:rPr>
              <a:t>•</a:t>
            </a:r>
            <a:r>
              <a:rPr lang="en-GB" dirty="0" smtClean="0">
                <a:latin typeface="Arial" pitchFamily="34" charset="0"/>
                <a:ea typeface="Times New Roman" pitchFamily="18" charset="0"/>
              </a:rPr>
              <a:t>http://Ednet.ns.ca</a:t>
            </a:r>
            <a:r>
              <a:rPr lang="en-US" dirty="0" smtClean="0">
                <a:latin typeface="Arial" pitchFamily="34" charset="0"/>
                <a:ea typeface="Times New Roman" pitchFamily="18" charset="0"/>
              </a:rPr>
              <a:t> </a:t>
            </a:r>
            <a:endParaRPr lang="en-US" sz="1600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latin typeface="Arial" pitchFamily="34" charset="0"/>
                <a:ea typeface="Times New Roman" pitchFamily="18" charset="0"/>
              </a:rPr>
              <a:t>•</a:t>
            </a:r>
            <a:r>
              <a:rPr lang="en-GB" dirty="0" smtClean="0">
                <a:latin typeface="Arial" pitchFamily="34" charset="0"/>
                <a:ea typeface="Times New Roman" pitchFamily="18" charset="0"/>
              </a:rPr>
              <a:t>http://Google.ca</a:t>
            </a:r>
            <a:endParaRPr lang="en-US" sz="1600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latin typeface="Arial" pitchFamily="34" charset="0"/>
                <a:ea typeface="Times New Roman" pitchFamily="18" charset="0"/>
              </a:rPr>
              <a:t>•http://Gov.ns.ca</a:t>
            </a:r>
            <a:endParaRPr lang="en-US" sz="1600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dirty="0" smtClean="0">
                <a:latin typeface="Arial" pitchFamily="34" charset="0"/>
                <a:ea typeface="Times New Roman" pitchFamily="18" charset="0"/>
              </a:rPr>
              <a:t>•http://Halifax Explosion.suite.101.org</a:t>
            </a:r>
            <a:endParaRPr lang="en-US" sz="1600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dirty="0" smtClean="0">
                <a:latin typeface="Arial" pitchFamily="34" charset="0"/>
                <a:ea typeface="Times New Roman" pitchFamily="18" charset="0"/>
              </a:rPr>
              <a:t>•http://History.ca</a:t>
            </a:r>
            <a:endParaRPr lang="en-US" sz="1600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latin typeface="Arial" pitchFamily="34" charset="0"/>
                <a:ea typeface="Times New Roman" pitchFamily="18" charset="0"/>
              </a:rPr>
              <a:t>•</a:t>
            </a:r>
            <a:r>
              <a:rPr lang="en-GB" dirty="0" smtClean="0">
                <a:latin typeface="Arial" pitchFamily="34" charset="0"/>
                <a:ea typeface="Times New Roman" pitchFamily="18" charset="0"/>
              </a:rPr>
              <a:t>http://Mysteries of Canada.com</a:t>
            </a:r>
            <a:endParaRPr lang="en-US" sz="1600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dirty="0" smtClean="0">
                <a:latin typeface="Arial" pitchFamily="34" charset="0"/>
                <a:ea typeface="Times New Roman" pitchFamily="18" charset="0"/>
              </a:rPr>
              <a:t>•</a:t>
            </a:r>
            <a:r>
              <a:rPr lang="it-IT" dirty="0" smtClean="0">
                <a:latin typeface="Arial" pitchFamily="34" charset="0"/>
                <a:ea typeface="Times New Roman" pitchFamily="18" charset="0"/>
              </a:rPr>
              <a:t>http:/Wikipedia .org</a:t>
            </a:r>
            <a:endParaRPr lang="en-US" sz="1600" dirty="0" smtClean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Who was </a:t>
            </a:r>
            <a:br>
              <a:rPr lang="en-US" dirty="0" smtClean="0"/>
            </a:br>
            <a:r>
              <a:rPr lang="en-US" dirty="0" smtClean="0"/>
              <a:t>Involved???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The Mont Blanc and the Imo accidentally Collided in the Halifax Harbour. </a:t>
            </a:r>
          </a:p>
          <a:p>
            <a:r>
              <a:rPr lang="en-US" dirty="0" smtClean="0"/>
              <a:t>The Mont Blanc and the Imo were loaded with</a:t>
            </a:r>
          </a:p>
          <a:p>
            <a:pPr>
              <a:buNone/>
            </a:pPr>
            <a:r>
              <a:rPr lang="en-US" dirty="0" smtClean="0"/>
              <a:t>war time  explosives when they collided.</a:t>
            </a:r>
          </a:p>
          <a:p>
            <a:r>
              <a:rPr lang="en-US" dirty="0" smtClean="0"/>
              <a:t>Francis Mackey and Aime Le Medec were the captains of the Mont Blanc.</a:t>
            </a:r>
          </a:p>
          <a:p>
            <a:r>
              <a:rPr lang="en-US" dirty="0" smtClean="0"/>
              <a:t>William Hayes was the captain of the Imo. </a:t>
            </a:r>
          </a:p>
          <a:p>
            <a:r>
              <a:rPr lang="en-US" dirty="0" smtClean="0"/>
              <a:t>Mont Blanc was from France.</a:t>
            </a:r>
          </a:p>
          <a:p>
            <a:r>
              <a:rPr lang="en-US" dirty="0" smtClean="0"/>
              <a:t>Imo was from Norway.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Happened???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 9:04 a.m. December 6</a:t>
            </a:r>
            <a:r>
              <a:rPr lang="en-US" baseline="30000" dirty="0" smtClean="0"/>
              <a:t>th</a:t>
            </a:r>
            <a:r>
              <a:rPr lang="en-US" dirty="0" smtClean="0"/>
              <a:t> 1917 in the Halifax  Harbour the Imo and the Mont Blanc collided with wartime explosives.</a:t>
            </a:r>
          </a:p>
          <a:p>
            <a:r>
              <a:rPr lang="en-US" dirty="0" smtClean="0"/>
              <a:t>About 2, 000 people were Killed. </a:t>
            </a:r>
          </a:p>
          <a:p>
            <a:r>
              <a:rPr lang="en-US" dirty="0" smtClean="0"/>
              <a:t>About 9, 000 people were injured.   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endParaRPr lang="en-US" dirty="0"/>
          </a:p>
        </p:txBody>
      </p:sp>
      <p:pic>
        <p:nvPicPr>
          <p:cNvPr id="4" name="Picture 2" descr="http://home.globility.com/~pilon/old/13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3962400"/>
            <a:ext cx="3171205" cy="2743200"/>
          </a:xfrm>
          <a:prstGeom prst="rect">
            <a:avLst/>
          </a:prstGeom>
          <a:noFill/>
        </p:spPr>
      </p:pic>
      <p:pic>
        <p:nvPicPr>
          <p:cNvPr id="20482" name="Picture 2" descr="http://t0.gstatic.com/images?q=tbn:RLnAt6HBlkiyhM:http://members.tripod.com/~Hughdoherty/hfx.jpg&amp;t=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3962400"/>
            <a:ext cx="2895600" cy="2712996"/>
          </a:xfrm>
          <a:prstGeom prst="rect">
            <a:avLst/>
          </a:prstGeom>
          <a:noFill/>
        </p:spPr>
      </p:pic>
      <p:pic>
        <p:nvPicPr>
          <p:cNvPr id="6" name="Picture 4" descr="http://chud.com/articles/content_images/104/shatteredcity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77000" y="3962400"/>
            <a:ext cx="2514599" cy="2743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did it Happen???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Mont Blanc and the Imo collided in the Halifax Harbour.</a:t>
            </a:r>
            <a:endParaRPr lang="en-US" dirty="0"/>
          </a:p>
        </p:txBody>
      </p:sp>
      <p:pic>
        <p:nvPicPr>
          <p:cNvPr id="19458" name="Picture 2" descr="http://www.halifaxexplosion.org/images/canad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2532888"/>
            <a:ext cx="6019800" cy="41536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 Did it Happen???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happened in 1917 on December 6</a:t>
            </a:r>
            <a:r>
              <a:rPr lang="en-US" baseline="30000" dirty="0" smtClean="0"/>
              <a:t>th</a:t>
            </a:r>
            <a:r>
              <a:rPr lang="en-US" dirty="0" smtClean="0"/>
              <a:t>.</a:t>
            </a:r>
            <a:endParaRPr lang="en-US" baseline="30000" dirty="0" smtClean="0"/>
          </a:p>
          <a:p>
            <a:r>
              <a:rPr lang="en-US" dirty="0" smtClean="0"/>
              <a:t>It happened at 9:04 A.M. </a:t>
            </a:r>
          </a:p>
          <a:p>
            <a:r>
              <a:rPr lang="en-US" dirty="0" smtClean="0"/>
              <a:t>It happened in the Halifax Harbour.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                       </a:t>
            </a:r>
            <a:endParaRPr lang="en-US" dirty="0"/>
          </a:p>
        </p:txBody>
      </p:sp>
      <p:sp>
        <p:nvSpPr>
          <p:cNvPr id="4" name="Vertical Scroll 3"/>
          <p:cNvSpPr/>
          <p:nvPr/>
        </p:nvSpPr>
        <p:spPr>
          <a:xfrm>
            <a:off x="2590800" y="3276600"/>
            <a:ext cx="2743200" cy="3352800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971800" y="3810000"/>
            <a:ext cx="1981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The Mont Blanc and the Imo collided in the Halifax harbour on December 6</a:t>
            </a:r>
            <a:r>
              <a:rPr lang="en-US" baseline="30000" dirty="0" smtClean="0">
                <a:solidFill>
                  <a:schemeClr val="bg2">
                    <a:lumMod val="75000"/>
                  </a:schemeClr>
                </a:solidFill>
              </a:rPr>
              <a:t>th</a:t>
            </a:r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,</a:t>
            </a:r>
          </a:p>
          <a:p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1917 at 9:04 A.M.</a:t>
            </a:r>
            <a:endParaRPr lang="en-US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7410" name="Picture 2" descr="http://bjo.bmj.com/content/vol91/issue6/images/large/bj113878.f4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1584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Why Did the Halifax Disaster Start???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happened because the Imo and the Mont Blanc collided with war time explosives on them and it made a huge explosion in Halifax.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Horizontal Scroll 3"/>
          <p:cNvSpPr/>
          <p:nvPr/>
        </p:nvSpPr>
        <p:spPr>
          <a:xfrm>
            <a:off x="1752600" y="2971800"/>
            <a:ext cx="5867400" cy="365760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286000" y="4038600"/>
            <a:ext cx="5105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It happened in the morning at 9:04 a.m. because the Mont Blanc accidentally hit another ship called the Imo. The were both loaded with war time explosives witch caught on fire and both ships exploded.</a:t>
            </a:r>
            <a:endParaRPr lang="en-US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did the Halifax Disaster </a:t>
            </a:r>
            <a:br>
              <a:rPr lang="en-US" dirty="0" smtClean="0"/>
            </a:br>
            <a:r>
              <a:rPr lang="en-US" dirty="0" smtClean="0"/>
              <a:t>Start???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Mont Blanc and the Imo collided. </a:t>
            </a:r>
          </a:p>
          <a:p>
            <a:r>
              <a:rPr lang="en-US" dirty="0" smtClean="0"/>
              <a:t>Were both loaded with wartime explosives.</a:t>
            </a:r>
          </a:p>
          <a:p>
            <a:r>
              <a:rPr lang="en-US" dirty="0" smtClean="0"/>
              <a:t>A crowd gathered to see that one of the ships was on fire.</a:t>
            </a:r>
            <a:endParaRPr lang="en-US" dirty="0"/>
          </a:p>
        </p:txBody>
      </p:sp>
      <p:pic>
        <p:nvPicPr>
          <p:cNvPr id="8194" name="Picture 2" descr="http://jproc.ca/iroquois/explosion_19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3225844"/>
            <a:ext cx="3724275" cy="3413380"/>
          </a:xfrm>
          <a:prstGeom prst="rect">
            <a:avLst/>
          </a:prstGeom>
          <a:noFill/>
        </p:spPr>
      </p:pic>
      <p:pic>
        <p:nvPicPr>
          <p:cNvPr id="8196" name="Picture 4" descr="http://www.svpproductions.com/halifaxexplosion/roma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0" y="5532665"/>
            <a:ext cx="2566645" cy="1325335"/>
          </a:xfrm>
          <a:prstGeom prst="rect">
            <a:avLst/>
          </a:prstGeom>
          <a:noFill/>
        </p:spPr>
      </p:pic>
      <p:pic>
        <p:nvPicPr>
          <p:cNvPr id="8198" name="Picture 6" descr="http://museum.gov.ns.ca/mma/atoz/Expics/im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3581400"/>
            <a:ext cx="3651504" cy="1676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Interesting Facts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Halifax Explosion was the 9</a:t>
            </a:r>
            <a:r>
              <a:rPr lang="en-US" baseline="30000" dirty="0" smtClean="0"/>
              <a:t>th</a:t>
            </a:r>
            <a:r>
              <a:rPr lang="en-US" dirty="0" smtClean="0"/>
              <a:t> biggest Explosions in the world.</a:t>
            </a:r>
          </a:p>
          <a:p>
            <a:r>
              <a:rPr lang="en-US" dirty="0" smtClean="0"/>
              <a:t>2000 people died.</a:t>
            </a:r>
          </a:p>
          <a:p>
            <a:r>
              <a:rPr lang="en-US" dirty="0" smtClean="0"/>
              <a:t>9000 people were injured.</a:t>
            </a:r>
          </a:p>
          <a:p>
            <a:r>
              <a:rPr lang="en-US" dirty="0" smtClean="0"/>
              <a:t>When all the people gathered to watch the burning ships they didn’t know that the two ships were loaded </a:t>
            </a:r>
            <a:r>
              <a:rPr lang="en-US" smtClean="0"/>
              <a:t>with wartime explosives </a:t>
            </a:r>
            <a:r>
              <a:rPr lang="en-US" dirty="0" smtClean="0"/>
              <a:t>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244</TotalTime>
  <Words>382</Words>
  <Application>Microsoft Office PowerPoint</Application>
  <PresentationFormat>On-screen Show (4:3)</PresentationFormat>
  <Paragraphs>54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Apex</vt:lpstr>
      <vt:lpstr>The HALIFAX DISASTER </vt:lpstr>
      <vt:lpstr>Who was  Involved???</vt:lpstr>
      <vt:lpstr>What Happened???</vt:lpstr>
      <vt:lpstr>Where did it Happen???</vt:lpstr>
      <vt:lpstr>When Did it Happen???</vt:lpstr>
      <vt:lpstr>Slide 6</vt:lpstr>
      <vt:lpstr>Why Did the Halifax Disaster Start???</vt:lpstr>
      <vt:lpstr>How did the Halifax Disaster  Start??? </vt:lpstr>
      <vt:lpstr>Interesting Facts </vt:lpstr>
      <vt:lpstr>Images</vt:lpstr>
      <vt:lpstr>Bibliography</vt:lpstr>
    </vt:vector>
  </TitlesOfParts>
  <Company>Sunrise School Division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HALIFAX DISASTER </dc:title>
  <dc:creator>ICt Department</dc:creator>
  <cp:lastModifiedBy>ICt Department</cp:lastModifiedBy>
  <cp:revision>32</cp:revision>
  <dcterms:created xsi:type="dcterms:W3CDTF">2010-11-30T21:16:35Z</dcterms:created>
  <dcterms:modified xsi:type="dcterms:W3CDTF">2011-02-02T18:24:17Z</dcterms:modified>
</cp:coreProperties>
</file>